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56DF04-01EB-454E-8A67-AE09834C73B0}" type="datetimeFigureOut">
              <a:rPr lang="ru-RU" smtClean="0"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0BB5E1-D725-42CE-8218-CD9AD3C2CF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n_platunova\AppData\Local\Microsoft\Windows\Temporary Internet Files\Content.Outlook\CHOTPAWD\chainsaw-3655667_960_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8177"/>
            <a:ext cx="9144000" cy="770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2162184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Незаконные рубки вне закона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ПЛАТУНОВА</dc:creator>
  <cp:lastModifiedBy>Ольга Николаевна ПЛАТУНОВА</cp:lastModifiedBy>
  <cp:revision>2</cp:revision>
  <dcterms:created xsi:type="dcterms:W3CDTF">2019-04-30T08:04:16Z</dcterms:created>
  <dcterms:modified xsi:type="dcterms:W3CDTF">2019-04-30T08:28:25Z</dcterms:modified>
</cp:coreProperties>
</file>